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77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 Центр развития самодеятельной культуры и искусства "АРТ-Планета"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«ПОЭЗОО»</a:t>
            </a:r>
            <a:r>
              <a:rPr lang="en-US" sz="2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инновационная книга для семейного досуга и обучения
</a:t>
            </a:r>
            <a:endParaRPr lang="en-US" sz="2897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Мультимедийная книга «ПОЭЗОО» сочетает живопись, стихи и песочную анимацию с QR-кодами.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профессионалов
</a:t>
            </a: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«ПОЭЗОО» разработана мастерами: Виталием Мартыненко — художником-анималистом и Андреем Олеаром — поэтом и преподавателем Томского университета.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сочетание искусств
</a:t>
            </a: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объединяет живопись, поэзию и цифровую песочную анимацию Екатерины Бирюковой, создавая комплексный мультимедийный образовательный продукт.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книги и ключевые участники проекта
</a:t>
            </a:r>
            <a:endParaRPr lang="en-US" sz="2289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04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2311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5411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7231" y="1384985"/>
            <a:ext cx="368757" cy="421437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1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Мультимедийный контент и технология QR-кодов
</a:t>
            </a:r>
            <a:endParaRPr lang="en-US" sz="2198" dirty="0"/>
          </a:p>
        </p:txBody>
      </p:sp>
      <p:sp>
        <p:nvSpPr>
          <p:cNvPr id="16" name="Text 1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7" name="Text 2"/>
          <p:cNvSpPr txBox="1"/>
          <p:nvPr/>
        </p:nvSpPr>
        <p:spPr>
          <a:xfrm>
            <a:off x="611750" y="2017800"/>
            <a:ext cx="1449300" cy="21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иллюстрации
</a:t>
            </a: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животных и природы Томской области оживают, расширяя возможности прочтения книги и усиливая эстетическое восприятие.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2568425" y="2017800"/>
            <a:ext cx="1449300" cy="21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Аудиоверсии стихов
</a:t>
            </a: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сопровождение стихов делает чтение мультисенсорным, поддерживает эмоциональный отклик у детей.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4525100" y="2017800"/>
            <a:ext cx="1449300" cy="21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Песочная анимация
</a:t>
            </a: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Динамические видеоролики с песочным рисунком визуализируют литературные произведения, стимулируя воображение.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6467025" y="2017800"/>
            <a:ext cx="1449300" cy="21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Интерактивный доступ
</a:t>
            </a: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QR-коды обеспечивают удобный переход к мультимедийному содержанию, расширяя возможности взаимодействия с книгой.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732" y="1245327"/>
            <a:ext cx="2675805" cy="356402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5600" y="2073085"/>
            <a:ext cx="2094273" cy="2408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QR-коды, интегрированные в книгу, предоставляют доступ к уникальному мультимедийному контенту – песочной анимации и аудиоверсиям, что расширяет способы познания и восприятия искусства.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824506" y="2073085"/>
            <a:ext cx="2094273" cy="2408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классического чтения с интерактивными элементами позволяет привлечь новую аудиторию, а также поддерживает актуальные образовательные стандарты для младших школьников и подростков.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Инновационное использование QR-технологий в книге
</a:t>
            </a:r>
            <a:endParaRPr lang="en-US" sz="2007" dirty="0"/>
          </a:p>
        </p:txBody>
      </p:sp>
      <p:sp>
        <p:nvSpPr>
          <p:cNvPr id="8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«ПОЭЗОО» активно способствует формированию экологической культуры среди молодежи и взрослого населения Томской области, повышая осознанность в отношении окружающей среды.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поддерживает идеи семейного досуга, объединяя поколения и стимулируя совместное изучение родной природы через художественный и цифровой контент.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1577416" y="313764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способствует расширению культурной идентичности региона, укрепляя локальную самобытность и ценности на основе природного наследия.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085115" y="313764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качества детской литературы и внедрение мультиформатного образовательного продукта создают новые возможности для взаимодействия с молодыми читателями.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значимость и актуальность проекта
</a:t>
            </a:r>
            <a:endParaRPr lang="en-US" sz="2116" dirty="0"/>
          </a:p>
        </p:txBody>
      </p:sp>
      <p:sp>
        <p:nvSpPr>
          <p:cNvPr id="8" name="Text 5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30" y="1410754"/>
            <a:ext cx="421500" cy="421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264" y="1410754"/>
            <a:ext cx="368813" cy="421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6522" y="1444024"/>
            <a:ext cx="443700" cy="35496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7573" y="1410754"/>
            <a:ext cx="368813" cy="421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Партнёры проекта и информационное сопровождение
</a:t>
            </a:r>
            <a:endParaRPr lang="en-US" sz="1999" dirty="0"/>
          </a:p>
        </p:txBody>
      </p:sp>
      <p:sp>
        <p:nvSpPr>
          <p:cNvPr id="13" name="Text 1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5836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организации
</a:t>
            </a: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Сибирский филиал ГМИИ им. А.С. Пушкина и Томская детско-юношеская библиотека обеспечивают экспертную поддержку и культурную основу проекта.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2614795" y="1935900"/>
            <a:ext cx="1764806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Областные библиотеки МАУ МИБС   активно участвуют в образовательных мероприятиях и распространении книги среди детей и педагогов.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4766517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Медиа-партнеры
</a:t>
            </a: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Телеканал «Томское время» и газета «Красное знамя» способствуют широкому информационному охвату и продвижению проекта в регионе.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8701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журналы
</a:t>
            </a: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«The МОСТ» и страницы в соцсетях обеспечивают интерактивное взаимодействие с аудиторией и привлечение дополнительного внимания к проекту.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12" y="1171575"/>
            <a:ext cx="3677050" cy="3752194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презентации и акции организации проводятся на фестивалях региона, выставках и в библиотеках, что способствует широкому привлечению целевой аудитории.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социальных сетей и медиа ресурсов позволяет эффективно распространить информацию и стимулировать заинтересованность в экологическом образовании среди семей.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проекта и мероприятия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217" y="1406674"/>
            <a:ext cx="4421408" cy="246428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участия и медийное освещение свидетельствуют о широкой востребованности и эффективности мультимедийного образовательного продукта.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проекта «ПОЭЗОО», 2026 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показатели, отражающие успешную реализацию и широкий охват проекта среди целевой аудитории и партнеров.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5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реализации проекта «ПОЭЗОО»
</a:t>
            </a:r>
            <a:endParaRPr lang="en-US" sz="2505" dirty="0"/>
          </a:p>
        </p:txBody>
      </p:sp>
      <p:sp>
        <p:nvSpPr>
          <p:cNvPr id="10" name="Text 4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5600" y="2120702"/>
            <a:ext cx="1664921" cy="21262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«ПОЭЗОО» поддерживает формирование творческого потенциала у детей, развивая их фантазию и интерес к искусству и природе через инновационные подходы.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2684440" y="2120703"/>
            <a:ext cx="1664921" cy="212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укрепляет региональную идентичность, знакомя молодое поколение с уникальной флорой и фауной Томской области, повышая любовь к родному краю.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4795180" y="2120702"/>
            <a:ext cx="1664921" cy="21262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создает условия для устойчивого культурного развития региона, объединяя традиции и современные технологии в образовательной сфере.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6928780" y="2120702"/>
            <a:ext cx="1664921" cy="21262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«ПОЭЗОО» становится одним из ключевых культурных феноменов региона, поддерживая воспитание ответственных и творческих граждан с экологической сознательностью.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 вклад проекта в культуру Томской области
</a:t>
            </a:r>
            <a:endParaRPr lang="en-US" sz="1695" dirty="0"/>
          </a:p>
        </p:txBody>
      </p:sp>
      <p:sp>
        <p:nvSpPr>
          <p:cNvPr id="8" name="Text 5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5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"ПОЭЗОО" – это не просто книга, это целый мир, созданный для того, чтобы подарить радость, знания и вдохновение всей семье.
</a:t>
            </a:r>
            <a:endParaRPr lang="en-US" sz="2533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объединяет искусство, поэзию и современные технологии, формируя семейные ценности и развивая творческие и экологические навыки будущего поколения Томска и области.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52" y="1171575"/>
            <a:ext cx="3678971" cy="3752194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«ПОЭЗОО» объединяет традиционное живописное мастерство с новейшими цифровыми технологиями, что создает уникальный многомерный образовательный продукт.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песочной анимации через QR-коды и участие признанных мастеров играют ключевую роль в формировании эксклюзивной художественной и экологической ценности книги.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проекта «ПОЭЗОО»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создания проекта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884605" y="4482077"/>
            <a:ext cx="87716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Современные дети теряют интерес к традиционным бумажным изданиям, предпочитая электронные устройства и развлекательный контент.
• Многие школьники имеют слабое представление о  уникальных природных объектах и животном мире Томской области.
• Дети часто недостаточно осведомлены о важности охраны природы и защиты редких видов животных и растений, проживающих на территории Томской области.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детей и подростков, для которых создаётся инновационный мультимедийный образовательный продукт.
</a:t>
            </a:r>
            <a:r>
              <a:rPr lang="en-US" sz="118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проекта «ПОЭЗОО»
</a:t>
            </a:r>
            <a:endParaRPr lang="en-US" sz="1185" dirty="0"/>
          </a:p>
        </p:txBody>
      </p:sp>
      <p:sp>
        <p:nvSpPr>
          <p:cNvPr id="4" name="Text 1"/>
          <p:cNvSpPr txBox="1"/>
          <p:nvPr/>
        </p:nvSpPr>
        <p:spPr>
          <a:xfrm>
            <a:off x="7894320" y="4482077"/>
            <a:ext cx="936093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endParaRPr lang="ru-RU" sz="1455" dirty="0">
              <a:solidFill>
                <a:srgbClr val="180939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sz="1455" dirty="0">
              <a:solidFill>
                <a:srgbClr val="180939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sz="1455" dirty="0">
              <a:solidFill>
                <a:srgbClr val="180939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455" dirty="0" err="1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</a:t>
            </a:r>
            <a:r>
              <a:rPr lang="en-US" sz="14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верим, что «ПОЭЗОО» станет для них не только источником знаний и вдохновения, но и инструментом для развития воображения, творческого мышления и любви к искусству. 
</a:t>
            </a:r>
            <a:endParaRPr lang="en-US" sz="1455" dirty="0"/>
          </a:p>
        </p:txBody>
      </p:sp>
      <p:sp>
        <p:nvSpPr>
          <p:cNvPr id="6" name="Text 3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7–14 лет
</a:t>
            </a:r>
            <a:endParaRPr lang="en-U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6228" y="2090562"/>
            <a:ext cx="2019639" cy="2391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региональным экологическим знаниям и слабое формирование экологической грамотности среди детей.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924648" y="2090562"/>
            <a:ext cx="2019639" cy="2391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программ для совместного семейного досуга, укрепляющего отношения и развивающего творческие способности.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78242" y="2090562"/>
            <a:ext cx="2019600" cy="23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интереса к традиционному чтению из-за доминирования цифрового развлечения и недостатка качественного контента.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целевой аудитории и социальная значимость проекта
</a:t>
            </a:r>
            <a:endParaRPr lang="en-US" sz="1695" dirty="0"/>
          </a:p>
        </p:txBody>
      </p:sp>
      <p:sp>
        <p:nvSpPr>
          <p:cNvPr id="9" name="Text 4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5600" y="2120702"/>
            <a:ext cx="1664921" cy="21262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подростки 7–14 лет из Томской области, для которых создаётся познавательный и творческий продукт.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2684440" y="2120703"/>
            <a:ext cx="1664921" cy="212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Родители, бабушки и дедушки, стремящиеся совместно проводить досуг с детьми, обучая и развлекая их.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4795180" y="2120702"/>
            <a:ext cx="1664921" cy="21262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и воспитатели, заинтересованные в современных методах экологического и художественного образования.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6928780" y="2120702"/>
            <a:ext cx="1664921" cy="21262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учреждения и библиотеки региона, поддерживающие развитие семейного чтения и экологической культуры.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Благополучатели проекта
</a:t>
            </a:r>
            <a:endParaRPr lang="en-US" sz="2800" dirty="0"/>
          </a:p>
        </p:txBody>
      </p:sp>
      <p:sp>
        <p:nvSpPr>
          <p:cNvPr id="8" name="Text 5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Томскстат, октябрь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интереса к природе и чтению по данным Томскстата, октябрь 2023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детей проводят время онлайн, что снижает интерес к дополнительным образовательным программам.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необходимость инновационного контента для привлечения внимания детей к экологии и чтению.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Томскстат, октябрь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родителей к совместному чтению и использованию цифрового контента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родителей поддерживает совместное чтение и интеграцию цифровых технологий в книги.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Родительская поддержка укрепляет потенциал проекта как актуального и востребованного образовательного ресурса.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3026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художественного контента</a:t>
            </a: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живописных иллюстраций и поэзии от признанных мастеров, отражающих природу Томской области.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2128675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цифровых технологий</a:t>
            </a: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QR-кодов для доступа к песочной анимации и дополнительныммультимедийным материалам.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784741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и презентации</a:t>
            </a: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презентаций на областных мероприятиях и фестивалях для повышения вовлечённости целевой аудитории.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412405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и распространение</a:t>
            </a: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информационных кампаний через СМИ, библиотеки и социальные сети.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22684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обратной связи</a:t>
            </a: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отзывов и оценка результата.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393775" y="397625"/>
            <a:ext cx="6626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проекта «ПОЭЗОО»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1190</Words>
  <Application>Microsoft Office PowerPoint</Application>
  <PresentationFormat>Экран (16:9)</PresentationFormat>
  <Paragraphs>106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Ermakov</cp:lastModifiedBy>
  <cp:revision>3</cp:revision>
  <dcterms:created xsi:type="dcterms:W3CDTF">2025-09-30T05:52:20Z</dcterms:created>
  <dcterms:modified xsi:type="dcterms:W3CDTF">2025-10-01T06:15:50Z</dcterms:modified>
</cp:coreProperties>
</file>